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95" r:id="rId3"/>
    <p:sldId id="329" r:id="rId4"/>
    <p:sldId id="328" r:id="rId5"/>
    <p:sldId id="330" r:id="rId6"/>
    <p:sldId id="331" r:id="rId7"/>
    <p:sldId id="340" r:id="rId8"/>
    <p:sldId id="324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265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彭 展望" initials="彭" lastIdx="1" clrIdx="0">
    <p:extLst>
      <p:ext uri="{19B8F6BF-5375-455C-9EA6-DF929625EA0E}">
        <p15:presenceInfo xmlns:p15="http://schemas.microsoft.com/office/powerpoint/2012/main" userId="818f85149c00c954" providerId="Windows Live"/>
      </p:ext>
    </p:extLst>
  </p:cmAuthor>
  <p:cmAuthor id="2" name="Jivana" initials="J" lastIdx="2" clrIdx="1">
    <p:extLst>
      <p:ext uri="{19B8F6BF-5375-455C-9EA6-DF929625EA0E}">
        <p15:presenceInfo xmlns:p15="http://schemas.microsoft.com/office/powerpoint/2012/main" userId="210a3344bb27c0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424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405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97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207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233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043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117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0811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010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recent channels impressions: </a:t>
            </a:r>
            <a:r>
              <a:rPr lang="zh-CN" altLang="en-US" dirty="0" smtClean="0"/>
              <a:t>展示给用户的渠道 </a:t>
            </a:r>
            <a:r>
              <a:rPr lang="en-US" altLang="zh-CN" dirty="0" smtClean="0"/>
              <a:t>impression indicates the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item/channel is exposed/shown to a user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621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recent channels impressions: </a:t>
            </a:r>
            <a:r>
              <a:rPr lang="zh-CN" altLang="en-US" dirty="0" smtClean="0"/>
              <a:t>展示给用户的渠道 </a:t>
            </a:r>
            <a:r>
              <a:rPr lang="en-US" altLang="zh-CN" dirty="0" smtClean="0"/>
              <a:t>impression indicates the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item/channel is exposed/shown to a user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993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recent channels impressions: </a:t>
            </a:r>
            <a:r>
              <a:rPr lang="zh-CN" altLang="en-US" dirty="0" smtClean="0"/>
              <a:t>展示给用户的渠道 </a:t>
            </a:r>
            <a:r>
              <a:rPr lang="en-US" altLang="zh-CN" dirty="0" smtClean="0"/>
              <a:t>impression indicates the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item/channel is exposed/shown to a user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73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71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061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753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381744" y="308328"/>
              <a:ext cx="28102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118430"/>
              <a:ext cx="4240098" cy="83623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32829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736034" y="1785880"/>
            <a:ext cx="73387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/>
              <a:t/>
            </a:r>
            <a:br>
              <a:rPr lang="en-US" altLang="zh-CN" sz="4000" dirty="0"/>
            </a:b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5343" y="5804900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847" y="1785880"/>
            <a:ext cx="3944527" cy="329625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450859" y="6245780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Hongyang</a:t>
            </a:r>
            <a:r>
              <a:rPr lang="en-US" altLang="zh-CN" dirty="0" smtClean="0"/>
              <a:t> Song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7596876" y="4657788"/>
            <a:ext cx="1388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TASLP_2021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6096000" y="5377957"/>
            <a:ext cx="4211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https://github.com/muyeby/RGAT-ABSA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66374" y="1793116"/>
            <a:ext cx="7637626" cy="197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706" y="1823265"/>
            <a:ext cx="5820587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9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10" y="1643370"/>
            <a:ext cx="11060068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154" y="2471910"/>
            <a:ext cx="5677692" cy="30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9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7" y="2217667"/>
            <a:ext cx="5639587" cy="34771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729" y="2198614"/>
            <a:ext cx="5296639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7588"/>
            <a:ext cx="6539486" cy="22633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284" y="3850964"/>
            <a:ext cx="6764716" cy="294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236" y="1445662"/>
            <a:ext cx="5787527" cy="531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851" y="1791879"/>
            <a:ext cx="4486298" cy="222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4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01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79998"/>
            <a:ext cx="10515600" cy="765664"/>
          </a:xfrm>
        </p:spPr>
        <p:txBody>
          <a:bodyPr/>
          <a:lstStyle/>
          <a:p>
            <a:r>
              <a:rPr lang="en-US" altLang="zh-CN" sz="4400" dirty="0"/>
              <a:t>Outline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7987" y="1375975"/>
            <a:ext cx="8836025" cy="48602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  <a:effectLst/>
              </a:rPr>
              <a:t>Motivation</a:t>
            </a:r>
            <a:endParaRPr lang="en-US" altLang="zh-CN" sz="3200" dirty="0">
              <a:solidFill>
                <a:schemeClr val="tx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1"/>
                </a:solidFill>
                <a:effectLst/>
              </a:rPr>
              <a:t>Approach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1"/>
                </a:solidFill>
                <a:effectLst/>
              </a:rPr>
              <a:t>Experiments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  <a:effectLst/>
              </a:rPr>
              <a:t>Conclusion</a:t>
            </a:r>
            <a:endParaRPr lang="en-US" altLang="zh-CN" sz="3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256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Motivation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486" y="1445662"/>
            <a:ext cx="5979027" cy="469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6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2941"/>
            <a:ext cx="12142018" cy="382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006" y="1814860"/>
            <a:ext cx="8745663" cy="31317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3850" y="1445662"/>
            <a:ext cx="3538150" cy="73839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826" y="2316187"/>
            <a:ext cx="3608174" cy="6485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5482" y="3278659"/>
            <a:ext cx="3516518" cy="5107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2657" y="4011828"/>
            <a:ext cx="3524535" cy="29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3123"/>
            <a:ext cx="8745663" cy="313170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080" y="1150421"/>
            <a:ext cx="3715348" cy="64542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7519" y="1998362"/>
            <a:ext cx="3536469" cy="5973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2834" y="2760850"/>
            <a:ext cx="3439166" cy="6138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6958" y="3498627"/>
            <a:ext cx="3637569" cy="5938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9759" y="4460140"/>
            <a:ext cx="3483668" cy="72050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6579" y="5363051"/>
            <a:ext cx="4286848" cy="36200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9474" y="5873570"/>
            <a:ext cx="4143953" cy="4382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8541" y="5553538"/>
            <a:ext cx="4249063" cy="5333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5503" y="6150351"/>
            <a:ext cx="4015141" cy="61018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0087" y="315142"/>
            <a:ext cx="3775809" cy="1664029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5830542" y="3244334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Fig.</a:t>
            </a:r>
          </a:p>
        </p:txBody>
      </p:sp>
    </p:spTree>
    <p:extLst>
      <p:ext uri="{BB962C8B-B14F-4D97-AF65-F5344CB8AC3E}">
        <p14:creationId xmlns:p14="http://schemas.microsoft.com/office/powerpoint/2010/main" val="138423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71835"/>
            <a:ext cx="6245396" cy="478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953" y="2456564"/>
            <a:ext cx="2762636" cy="3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323" y="2598951"/>
            <a:ext cx="4334480" cy="25244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318" y="2677201"/>
            <a:ext cx="4697242" cy="23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541" y="1445662"/>
            <a:ext cx="8732917" cy="524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6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46542</TotalTime>
  <Words>111</Words>
  <Application>Microsoft Office PowerPoint</Application>
  <PresentationFormat>宽屏</PresentationFormat>
  <Paragraphs>53</Paragraphs>
  <Slides>17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等线</vt:lpstr>
      <vt:lpstr>仿宋</vt:lpstr>
      <vt:lpstr>华康俪金黑W8(P)</vt:lpstr>
      <vt:lpstr>楷体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Jivana</cp:lastModifiedBy>
  <cp:revision>1538</cp:revision>
  <dcterms:created xsi:type="dcterms:W3CDTF">2017-04-22T07:59:29Z</dcterms:created>
  <dcterms:modified xsi:type="dcterms:W3CDTF">2021-07-18T06:41:15Z</dcterms:modified>
</cp:coreProperties>
</file>